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9"/>
  </p:notesMasterIdLst>
  <p:sldIdLst>
    <p:sldId id="257" r:id="rId2"/>
    <p:sldId id="256" r:id="rId3"/>
    <p:sldId id="258" r:id="rId4"/>
    <p:sldId id="259" r:id="rId5"/>
    <p:sldId id="260" r:id="rId6"/>
    <p:sldId id="261" r:id="rId7"/>
    <p:sldId id="262"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7" d="100"/>
          <a:sy n="87" d="100"/>
        </p:scale>
        <p:origin x="-1464" y="-8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B4956A2-BDD9-41F6-97C7-08E43A14F605}" type="datetimeFigureOut">
              <a:rPr lang="en-US" smtClean="0"/>
              <a:t>10/29/2019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28FF0E0-2481-4CFE-B449-C8FDD29021F9}" type="slidenum">
              <a:rPr lang="en-US" smtClean="0"/>
              <a:t>‹#›</a:t>
            </a:fld>
            <a:endParaRPr lang="en-US"/>
          </a:p>
        </p:txBody>
      </p:sp>
    </p:spTree>
    <p:extLst>
      <p:ext uri="{BB962C8B-B14F-4D97-AF65-F5344CB8AC3E}">
        <p14:creationId xmlns:p14="http://schemas.microsoft.com/office/powerpoint/2010/main" val="84721555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1" name="Rectangle 10"/>
          <p:cNvSpPr/>
          <p:nvPr/>
        </p:nvSpPr>
        <p:spPr>
          <a:xfrm>
            <a:off x="0" y="3866920"/>
            <a:ext cx="9144000" cy="299108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0" y="0"/>
            <a:ext cx="9144000" cy="386692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1473795" y="5052545"/>
            <a:ext cx="5637010" cy="882119"/>
          </a:xfrm>
        </p:spPr>
        <p:txBody>
          <a:bodyPr>
            <a:normAutofit/>
          </a:bodyPr>
          <a:lstStyle>
            <a:lvl1pPr marL="0" indent="0" algn="l">
              <a:buNone/>
              <a:defRPr sz="22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2C9A8C41-5587-4ADE-947F-5E5BB5DFA4B0}" type="datetime1">
              <a:rPr lang="en-US" smtClean="0"/>
              <a:t>10/29/2019</a:t>
            </a:fld>
            <a:endParaRPr lang="en-US"/>
          </a:p>
        </p:txBody>
      </p:sp>
      <p:sp>
        <p:nvSpPr>
          <p:cNvPr id="5" name="Footer Placeholder 4"/>
          <p:cNvSpPr>
            <a:spLocks noGrp="1"/>
          </p:cNvSpPr>
          <p:nvPr>
            <p:ph type="ftr" sz="quarter" idx="11"/>
          </p:nvPr>
        </p:nvSpPr>
        <p:spPr/>
        <p:txBody>
          <a:bodyPr/>
          <a:lstStyle/>
          <a:p>
            <a:r>
              <a:rPr lang="en-US" smtClean="0"/>
              <a:t>Lect. Omar A. Imran</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
        <p:nvSpPr>
          <p:cNvPr id="2" name="Title 1"/>
          <p:cNvSpPr>
            <a:spLocks noGrp="1"/>
          </p:cNvSpPr>
          <p:nvPr>
            <p:ph type="ctrTitle"/>
          </p:nvPr>
        </p:nvSpPr>
        <p:spPr>
          <a:xfrm>
            <a:off x="817581" y="3132290"/>
            <a:ext cx="7175351" cy="1793167"/>
          </a:xfrm>
          <a:effectLst/>
        </p:spPr>
        <p:txBody>
          <a:bodyPr>
            <a:noAutofit/>
          </a:bodyPr>
          <a:lstStyle>
            <a:lvl1pPr marL="640080" indent="-457200" algn="l">
              <a:defRPr sz="5400"/>
            </a:lvl1pPr>
          </a:lstStyle>
          <a:p>
            <a:r>
              <a:rPr lang="en-US" smtClean="0"/>
              <a:t>Click to edit Master title style</a:t>
            </a:r>
            <a:endParaRPr lang="en-US" dirty="0"/>
          </a:p>
        </p:txBody>
      </p:sp>
    </p:spTree>
  </p:cSld>
  <p:clrMapOvr>
    <a:masterClrMapping/>
  </p:clrMapOvr>
  <mc:AlternateContent xmlns:mc="http://schemas.openxmlformats.org/markup-compatibility/2006">
    <mc:Choice xmlns:p14="http://schemas.microsoft.com/office/powerpoint/2010/main" Requires="p14">
      <p:transition spd="slow" p14:dur="3000">
        <p14:glitter pattern="hexagon"/>
      </p:transition>
    </mc:Choice>
    <mc:Fallback>
      <p:transition spd="slow">
        <p:fade/>
      </p:transition>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1905000" y="731519"/>
            <a:ext cx="6400800" cy="347472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08B3F79-3B6E-48E0-8067-9AD3F4F2A4FD}" type="datetime1">
              <a:rPr lang="en-US" smtClean="0"/>
              <a:t>10/29/2019</a:t>
            </a:fld>
            <a:endParaRPr lang="en-US"/>
          </a:p>
        </p:txBody>
      </p:sp>
      <p:sp>
        <p:nvSpPr>
          <p:cNvPr id="5" name="Footer Placeholder 4"/>
          <p:cNvSpPr>
            <a:spLocks noGrp="1"/>
          </p:cNvSpPr>
          <p:nvPr>
            <p:ph type="ftr" sz="quarter" idx="11"/>
          </p:nvPr>
        </p:nvSpPr>
        <p:spPr/>
        <p:txBody>
          <a:bodyPr/>
          <a:lstStyle/>
          <a:p>
            <a:r>
              <a:rPr lang="en-US" smtClean="0"/>
              <a:t>Lect. Omar A. Imran</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mc:AlternateContent xmlns:mc="http://schemas.openxmlformats.org/markup-compatibility/2006">
    <mc:Choice xmlns:p14="http://schemas.microsoft.com/office/powerpoint/2010/main" Requires="p14">
      <p:transition spd="slow" p14:dur="3000">
        <p14:glitter pattern="hexagon"/>
      </p:transition>
    </mc:Choice>
    <mc:Fallback>
      <p:transition spd="slow">
        <p:fade/>
      </p:transition>
    </mc:Fallback>
  </mc:AlternateContent>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53758" y="376517"/>
            <a:ext cx="2057400" cy="5238339"/>
          </a:xfrm>
          <a:effectLst/>
        </p:spPr>
        <p:txBody>
          <a:bodyPr vert="eaVert"/>
          <a:lstStyle>
            <a:lvl1pPr algn="l">
              <a:defRPr/>
            </a:lvl1pPr>
          </a:lstStyle>
          <a:p>
            <a:r>
              <a:rPr lang="en-US" smtClean="0"/>
              <a:t>Click to edit Master title style</a:t>
            </a:r>
            <a:endParaRPr lang="en-US"/>
          </a:p>
        </p:txBody>
      </p:sp>
      <p:sp>
        <p:nvSpPr>
          <p:cNvPr id="3" name="Vertical Text Placeholder 2"/>
          <p:cNvSpPr>
            <a:spLocks noGrp="1"/>
          </p:cNvSpPr>
          <p:nvPr>
            <p:ph type="body" orient="vert" idx="1"/>
          </p:nvPr>
        </p:nvSpPr>
        <p:spPr>
          <a:xfrm>
            <a:off x="3324113" y="731519"/>
            <a:ext cx="4829287" cy="4894729"/>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5E7B880-8FC3-47E8-9BB7-80B96B3C82C4}" type="datetime1">
              <a:rPr lang="en-US" smtClean="0"/>
              <a:t>10/29/2019</a:t>
            </a:fld>
            <a:endParaRPr lang="en-US"/>
          </a:p>
        </p:txBody>
      </p:sp>
      <p:sp>
        <p:nvSpPr>
          <p:cNvPr id="5" name="Footer Placeholder 4"/>
          <p:cNvSpPr>
            <a:spLocks noGrp="1"/>
          </p:cNvSpPr>
          <p:nvPr>
            <p:ph type="ftr" sz="quarter" idx="11"/>
          </p:nvPr>
        </p:nvSpPr>
        <p:spPr/>
        <p:txBody>
          <a:bodyPr/>
          <a:lstStyle/>
          <a:p>
            <a:r>
              <a:rPr lang="en-US" smtClean="0"/>
              <a:t>Lect. Omar A. Imran</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mc:AlternateContent xmlns:mc="http://schemas.openxmlformats.org/markup-compatibility/2006">
    <mc:Choice xmlns:p14="http://schemas.microsoft.com/office/powerpoint/2010/main" Requires="p14">
      <p:transition spd="slow" p14:dur="3000">
        <p14:glitter pattern="hexagon"/>
      </p:transition>
    </mc:Choice>
    <mc:Fallback>
      <p:transition spd="slow">
        <p:fade/>
      </p:transition>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E8D55A91-FE00-43BC-97C0-72241CBC997A}" type="datetime1">
              <a:rPr lang="en-US" smtClean="0"/>
              <a:t>10/29/2019</a:t>
            </a:fld>
            <a:endParaRPr lang="en-US"/>
          </a:p>
        </p:txBody>
      </p:sp>
      <p:sp>
        <p:nvSpPr>
          <p:cNvPr id="5" name="Footer Placeholder 4"/>
          <p:cNvSpPr>
            <a:spLocks noGrp="1"/>
          </p:cNvSpPr>
          <p:nvPr>
            <p:ph type="ftr" sz="quarter" idx="11"/>
          </p:nvPr>
        </p:nvSpPr>
        <p:spPr/>
        <p:txBody>
          <a:bodyPr/>
          <a:lstStyle/>
          <a:p>
            <a:r>
              <a:rPr lang="en-US" smtClean="0"/>
              <a:t>Lect. Omar A. Imran</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
        <p:nvSpPr>
          <p:cNvPr id="8" name="Title 7"/>
          <p:cNvSpPr>
            <a:spLocks noGrp="1"/>
          </p:cNvSpPr>
          <p:nvPr>
            <p:ph type="title"/>
          </p:nvPr>
        </p:nvSpPr>
        <p:spPr/>
        <p:txBody>
          <a:bodyPr/>
          <a:lstStyle/>
          <a:p>
            <a:r>
              <a:rPr lang="en-US" smtClean="0"/>
              <a:t>Click to edit Master title style</a:t>
            </a:r>
            <a:endParaRPr lang="en-US"/>
          </a:p>
        </p:txBody>
      </p:sp>
      <p:sp>
        <p:nvSpPr>
          <p:cNvPr id="10" name="Content Placeholder 9"/>
          <p:cNvSpPr>
            <a:spLocks noGrp="1"/>
          </p:cNvSpPr>
          <p:nvPr>
            <p:ph sz="quarter" idx="13"/>
          </p:nvPr>
        </p:nvSpPr>
        <p:spPr>
          <a:xfrm>
            <a:off x="1143000" y="731520"/>
            <a:ext cx="6400800" cy="347472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mc:AlternateContent xmlns:mc="http://schemas.openxmlformats.org/markup-compatibility/2006">
    <mc:Choice xmlns:p14="http://schemas.microsoft.com/office/powerpoint/2010/main" Requires="p14">
      <p:transition spd="slow" p14:dur="3000">
        <p14:glitter pattern="hexagon"/>
      </p:transition>
    </mc:Choice>
    <mc:Fallback>
      <p:transition spd="slow">
        <p:fade/>
      </p:transition>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Rectangle 6"/>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2033195" y="2172648"/>
            <a:ext cx="5966666" cy="2423346"/>
          </a:xfrm>
          <a:effectLst/>
        </p:spPr>
        <p:txBody>
          <a:bodyPr anchor="b"/>
          <a:lstStyle>
            <a:lvl1pPr algn="r">
              <a:defRPr sz="4600" b="1"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2022438" y="4607511"/>
            <a:ext cx="5970494" cy="835460"/>
          </a:xfrm>
        </p:spPr>
        <p:txBody>
          <a:bodyPr anchor="t"/>
          <a:lstStyle>
            <a:lvl1pPr marL="0" indent="0" algn="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6D19EA4-71B0-4871-8868-01C41C5F63A3}" type="datetime1">
              <a:rPr lang="en-US" smtClean="0"/>
              <a:t>10/29/2019</a:t>
            </a:fld>
            <a:endParaRPr lang="en-US"/>
          </a:p>
        </p:txBody>
      </p:sp>
      <p:sp>
        <p:nvSpPr>
          <p:cNvPr id="5" name="Footer Placeholder 4"/>
          <p:cNvSpPr>
            <a:spLocks noGrp="1"/>
          </p:cNvSpPr>
          <p:nvPr>
            <p:ph type="ftr" sz="quarter" idx="11"/>
          </p:nvPr>
        </p:nvSpPr>
        <p:spPr/>
        <p:txBody>
          <a:bodyPr/>
          <a:lstStyle/>
          <a:p>
            <a:r>
              <a:rPr lang="en-US" smtClean="0"/>
              <a:t>Lect. Omar A. Imran</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mc:AlternateContent xmlns:mc="http://schemas.openxmlformats.org/markup-compatibility/2006">
    <mc:Choice xmlns:p14="http://schemas.microsoft.com/office/powerpoint/2010/main" Requires="p14">
      <p:transition spd="slow" p14:dur="3000">
        <p14:glitter pattern="hexagon"/>
      </p:transition>
    </mc:Choice>
    <mc:Fallback>
      <p:transition spd="slow">
        <p:fade/>
      </p:transition>
    </mc:Fallback>
  </mc:AlternateContent>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C3582F20-6CD4-4A71-B330-B1161DD46681}" type="datetime1">
              <a:rPr lang="en-US" smtClean="0"/>
              <a:t>10/29/2019</a:t>
            </a:fld>
            <a:endParaRPr lang="en-US"/>
          </a:p>
        </p:txBody>
      </p:sp>
      <p:sp>
        <p:nvSpPr>
          <p:cNvPr id="6" name="Footer Placeholder 5"/>
          <p:cNvSpPr>
            <a:spLocks noGrp="1"/>
          </p:cNvSpPr>
          <p:nvPr>
            <p:ph type="ftr" sz="quarter" idx="11"/>
          </p:nvPr>
        </p:nvSpPr>
        <p:spPr/>
        <p:txBody>
          <a:bodyPr/>
          <a:lstStyle/>
          <a:p>
            <a:r>
              <a:rPr lang="en-US" smtClean="0"/>
              <a:t>Lect. Omar A. Imran</a:t>
            </a:r>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8" name="Title 7"/>
          <p:cNvSpPr>
            <a:spLocks noGrp="1"/>
          </p:cNvSpPr>
          <p:nvPr>
            <p:ph type="title"/>
          </p:nvPr>
        </p:nvSpPr>
        <p:spPr/>
        <p:txBody>
          <a:bodyPr/>
          <a:lstStyle/>
          <a:p>
            <a:r>
              <a:rPr lang="en-US" smtClean="0"/>
              <a:t>Click to edit Master title style</a:t>
            </a:r>
            <a:endParaRPr lang="en-US"/>
          </a:p>
        </p:txBody>
      </p:sp>
      <p:sp>
        <p:nvSpPr>
          <p:cNvPr id="9" name="Content Placeholder 8"/>
          <p:cNvSpPr>
            <a:spLocks noGrp="1"/>
          </p:cNvSpPr>
          <p:nvPr>
            <p:ph sz="quarter" idx="13"/>
          </p:nvPr>
        </p:nvSpPr>
        <p:spPr>
          <a:xfrm>
            <a:off x="1142999" y="731519"/>
            <a:ext cx="3346704" cy="347472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14"/>
          </p:nvPr>
        </p:nvSpPr>
        <p:spPr>
          <a:xfrm>
            <a:off x="4645152" y="731520"/>
            <a:ext cx="3346704" cy="347472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mc:AlternateContent xmlns:mc="http://schemas.openxmlformats.org/markup-compatibility/2006">
    <mc:Choice xmlns:p14="http://schemas.microsoft.com/office/powerpoint/2010/main" Requires="p14">
      <p:transition spd="slow" p14:dur="3000">
        <p14:glitter pattern="hexagon"/>
      </p:transition>
    </mc:Choice>
    <mc:Fallback>
      <p:transition spd="slow">
        <p:fade/>
      </p:transition>
    </mc:Fallback>
  </mc:AlternateContent>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43000"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56447" y="1400327"/>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7302"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ctr" defTabSz="914400" rtl="0" eaLnBrk="1" latinLnBrk="0" hangingPunct="1">
              <a:spcBef>
                <a:spcPct val="20000"/>
              </a:spcBef>
              <a:spcAft>
                <a:spcPts val="300"/>
              </a:spcAft>
              <a:buClr>
                <a:schemeClr val="accent6">
                  <a:lumMod val="75000"/>
                </a:schemeClr>
              </a:buClr>
              <a:buSzPct val="130000"/>
              <a:buFont typeface="Georgia" pitchFamily="18" charset="0"/>
              <a:buNone/>
            </a:pPr>
            <a:r>
              <a:rPr lang="en-US" smtClean="0"/>
              <a:t>Click to edit Master text styles</a:t>
            </a:r>
          </a:p>
        </p:txBody>
      </p:sp>
      <p:sp>
        <p:nvSpPr>
          <p:cNvPr id="6" name="Content Placeholder 5"/>
          <p:cNvSpPr>
            <a:spLocks noGrp="1"/>
          </p:cNvSpPr>
          <p:nvPr>
            <p:ph sz="quarter" idx="4"/>
          </p:nvPr>
        </p:nvSpPr>
        <p:spPr>
          <a:xfrm>
            <a:off x="4645025" y="1399032"/>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213102F-DB51-4553-B578-4AC2232AD0CF}" type="datetime1">
              <a:rPr lang="en-US" smtClean="0"/>
              <a:t>10/29/2019</a:t>
            </a:fld>
            <a:endParaRPr lang="en-US"/>
          </a:p>
        </p:txBody>
      </p:sp>
      <p:sp>
        <p:nvSpPr>
          <p:cNvPr id="8" name="Footer Placeholder 7"/>
          <p:cNvSpPr>
            <a:spLocks noGrp="1"/>
          </p:cNvSpPr>
          <p:nvPr>
            <p:ph type="ftr" sz="quarter" idx="11"/>
          </p:nvPr>
        </p:nvSpPr>
        <p:spPr/>
        <p:txBody>
          <a:bodyPr/>
          <a:lstStyle/>
          <a:p>
            <a:r>
              <a:rPr lang="en-US" smtClean="0"/>
              <a:t>Lect. Omar A. Imran</a:t>
            </a:r>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
        <p:nvSpPr>
          <p:cNvPr id="10" name="Title 9"/>
          <p:cNvSpPr>
            <a:spLocks noGrp="1"/>
          </p:cNvSpPr>
          <p:nvPr>
            <p:ph type="title"/>
          </p:nvPr>
        </p:nvSpPr>
        <p:spPr/>
        <p:txBody>
          <a:bodyPr/>
          <a:lstStyle/>
          <a:p>
            <a:r>
              <a:rPr lang="en-US" smtClean="0"/>
              <a:t>Click to edit Master title style</a:t>
            </a:r>
            <a:endParaRPr lang="en-US" dirty="0"/>
          </a:p>
        </p:txBody>
      </p:sp>
    </p:spTree>
  </p:cSld>
  <p:clrMapOvr>
    <a:masterClrMapping/>
  </p:clrMapOvr>
  <mc:AlternateContent xmlns:mc="http://schemas.openxmlformats.org/markup-compatibility/2006">
    <mc:Choice xmlns:p14="http://schemas.microsoft.com/office/powerpoint/2010/main" Requires="p14">
      <p:transition spd="slow" p14:dur="3000">
        <p14:glitter pattern="hexagon"/>
      </p:transition>
    </mc:Choice>
    <mc:Fallback>
      <p:transition spd="slow">
        <p:fade/>
      </p:transition>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1D86611D-9EF7-40DC-8938-C1866741555A}" type="datetime1">
              <a:rPr lang="en-US" smtClean="0"/>
              <a:t>10/29/2019</a:t>
            </a:fld>
            <a:endParaRPr lang="en-US"/>
          </a:p>
        </p:txBody>
      </p:sp>
      <p:sp>
        <p:nvSpPr>
          <p:cNvPr id="4" name="Footer Placeholder 3"/>
          <p:cNvSpPr>
            <a:spLocks noGrp="1"/>
          </p:cNvSpPr>
          <p:nvPr>
            <p:ph type="ftr" sz="quarter" idx="11"/>
          </p:nvPr>
        </p:nvSpPr>
        <p:spPr/>
        <p:txBody>
          <a:bodyPr/>
          <a:lstStyle/>
          <a:p>
            <a:r>
              <a:rPr lang="en-US" smtClean="0"/>
              <a:t>Lect. Omar A. Imran</a:t>
            </a:r>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mc:AlternateContent xmlns:mc="http://schemas.openxmlformats.org/markup-compatibility/2006">
    <mc:Choice xmlns:p14="http://schemas.microsoft.com/office/powerpoint/2010/main" Requires="p14">
      <p:transition spd="slow" p14:dur="3000">
        <p14:glitter pattern="hexagon"/>
      </p:transition>
    </mc:Choice>
    <mc:Fallback>
      <p:transition spd="slow">
        <p:fade/>
      </p:transition>
    </mc:Fallback>
  </mc:AlternateContent>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207161F-49B4-4D7A-9B8E-D15CFA47C4A9}" type="datetime1">
              <a:rPr lang="en-US" smtClean="0"/>
              <a:t>10/29/2019</a:t>
            </a:fld>
            <a:endParaRPr lang="en-US"/>
          </a:p>
        </p:txBody>
      </p:sp>
      <p:sp>
        <p:nvSpPr>
          <p:cNvPr id="3" name="Footer Placeholder 2"/>
          <p:cNvSpPr>
            <a:spLocks noGrp="1"/>
          </p:cNvSpPr>
          <p:nvPr>
            <p:ph type="ftr" sz="quarter" idx="11"/>
          </p:nvPr>
        </p:nvSpPr>
        <p:spPr/>
        <p:txBody>
          <a:bodyPr/>
          <a:lstStyle/>
          <a:p>
            <a:r>
              <a:rPr lang="en-US" smtClean="0"/>
              <a:t>Lect. Omar A. Imran</a:t>
            </a:r>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mc:AlternateContent xmlns:mc="http://schemas.openxmlformats.org/markup-compatibility/2006">
    <mc:Choice xmlns:p14="http://schemas.microsoft.com/office/powerpoint/2010/main" Requires="p14">
      <p:transition spd="slow" p14:dur="3000">
        <p14:glitter pattern="hexagon"/>
      </p:transition>
    </mc:Choice>
    <mc:Fallback>
      <p:transition spd="slow">
        <p:fade/>
      </p:transition>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095" y="2209800"/>
            <a:ext cx="3636085" cy="1258493"/>
          </a:xfrm>
          <a:effectLst/>
        </p:spPr>
        <p:txBody>
          <a:bodyPr anchor="b">
            <a:noAutofit/>
          </a:bodyPr>
          <a:lstStyle>
            <a:lvl1pPr marL="228600" indent="-228600" algn="l">
              <a:defRPr sz="2800" b="1">
                <a:effectLst/>
              </a:defRPr>
            </a:lvl1pPr>
          </a:lstStyle>
          <a:p>
            <a:r>
              <a:rPr lang="en-US" smtClean="0"/>
              <a:t>Click to edit Master title style</a:t>
            </a:r>
            <a:endParaRPr lang="en-US" dirty="0"/>
          </a:p>
        </p:txBody>
      </p:sp>
      <p:sp>
        <p:nvSpPr>
          <p:cNvPr id="3" name="Content Placeholder 2"/>
          <p:cNvSpPr>
            <a:spLocks noGrp="1"/>
          </p:cNvSpPr>
          <p:nvPr>
            <p:ph idx="1"/>
          </p:nvPr>
        </p:nvSpPr>
        <p:spPr>
          <a:xfrm>
            <a:off x="4593515" y="731520"/>
            <a:ext cx="4017085" cy="4894730"/>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075765" y="3497802"/>
            <a:ext cx="3388660" cy="21395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07CBA7D-0139-4452-8456-90879A257A25}" type="datetime1">
              <a:rPr lang="en-US" smtClean="0"/>
              <a:t>10/29/2019</a:t>
            </a:fld>
            <a:endParaRPr lang="en-US"/>
          </a:p>
        </p:txBody>
      </p:sp>
      <p:sp>
        <p:nvSpPr>
          <p:cNvPr id="6" name="Footer Placeholder 5"/>
          <p:cNvSpPr>
            <a:spLocks noGrp="1"/>
          </p:cNvSpPr>
          <p:nvPr>
            <p:ph type="ftr" sz="quarter" idx="11"/>
          </p:nvPr>
        </p:nvSpPr>
        <p:spPr/>
        <p:txBody>
          <a:bodyPr/>
          <a:lstStyle/>
          <a:p>
            <a:r>
              <a:rPr lang="en-US" smtClean="0"/>
              <a:t>Lect. Omar A. Imran</a:t>
            </a:r>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mc:AlternateContent xmlns:mc="http://schemas.openxmlformats.org/markup-compatibility/2006">
    <mc:Choice xmlns:p14="http://schemas.microsoft.com/office/powerpoint/2010/main" Requires="p14">
      <p:transition spd="slow" p14:dur="3000">
        <p14:glitter pattern="hexagon"/>
      </p:transition>
    </mc:Choice>
    <mc:Fallback>
      <p:transition spd="slow">
        <p:fade/>
      </p:transition>
    </mc:Fallback>
  </mc:AlternateContent>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4475175" y="1143000"/>
            <a:ext cx="4114800" cy="3127806"/>
          </a:xfrm>
          <a:prstGeom prst="roundRect">
            <a:avLst>
              <a:gd name="adj" fmla="val 4230"/>
            </a:avLst>
          </a:prstGeom>
          <a:solidFill>
            <a:schemeClr val="bg2">
              <a:lumMod val="90000"/>
            </a:schemeClr>
          </a:solidFill>
          <a:effectLst>
            <a:reflection blurRad="4350" stA="23000" endA="300" endPos="28000" dir="5400000" sy="-100000" algn="bl" rotWithShape="0"/>
          </a:effectLst>
          <a:scene3d>
            <a:camera prst="perspectiveContrastingLeftFacing" fov="1800000">
              <a:rot lat="300000" lon="2100000" rev="0"/>
            </a:camera>
            <a:lightRig rig="balanced" dir="t"/>
          </a:scene3d>
          <a:sp3d>
            <a:bevelT w="50800" h="50800"/>
          </a:sp3d>
        </p:spPr>
        <p:txBody>
          <a:bodyPr>
            <a:normAutofit/>
            <a:flatTx/>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77887" y="1010486"/>
            <a:ext cx="3694114" cy="2163020"/>
          </a:xfrm>
        </p:spPr>
        <p:txBody>
          <a:bodyPr anchor="b"/>
          <a:lstStyle>
            <a:lvl1pPr marL="182880" indent="-182880">
              <a:buFont typeface="Georgia" pitchFamily="18" charset="0"/>
              <a:buChar char="*"/>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B4EFE4B-5F4C-4638-8C70-29A717F85A82}" type="datetime1">
              <a:rPr lang="en-US" smtClean="0"/>
              <a:t>10/29/2019</a:t>
            </a:fld>
            <a:endParaRPr lang="en-US"/>
          </a:p>
        </p:txBody>
      </p:sp>
      <p:sp>
        <p:nvSpPr>
          <p:cNvPr id="6" name="Footer Placeholder 5"/>
          <p:cNvSpPr>
            <a:spLocks noGrp="1"/>
          </p:cNvSpPr>
          <p:nvPr>
            <p:ph type="ftr" sz="quarter" idx="11"/>
          </p:nvPr>
        </p:nvSpPr>
        <p:spPr/>
        <p:txBody>
          <a:bodyPr/>
          <a:lstStyle/>
          <a:p>
            <a:r>
              <a:rPr lang="en-US" smtClean="0"/>
              <a:t>Lect. Omar A. Imran</a:t>
            </a:r>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2" name="Title 1"/>
          <p:cNvSpPr>
            <a:spLocks noGrp="1"/>
          </p:cNvSpPr>
          <p:nvPr>
            <p:ph type="title"/>
          </p:nvPr>
        </p:nvSpPr>
        <p:spPr>
          <a:xfrm>
            <a:off x="727268" y="4464421"/>
            <a:ext cx="6383538" cy="1143000"/>
          </a:xfrm>
        </p:spPr>
        <p:txBody>
          <a:bodyPr anchor="b">
            <a:noAutofit/>
          </a:bodyPr>
          <a:lstStyle>
            <a:lvl1pPr algn="l">
              <a:defRPr sz="4600" b="1"/>
            </a:lvl1pPr>
          </a:lstStyle>
          <a:p>
            <a:r>
              <a:rPr lang="en-US" smtClean="0"/>
              <a:t>Click to edit Master title style</a:t>
            </a:r>
            <a:endParaRPr lang="en-US" dirty="0"/>
          </a:p>
        </p:txBody>
      </p:sp>
    </p:spTree>
  </p:cSld>
  <p:clrMapOvr>
    <a:masterClrMapping/>
  </p:clrMapOvr>
  <mc:AlternateContent xmlns:mc="http://schemas.openxmlformats.org/markup-compatibility/2006">
    <mc:Choice xmlns:p14="http://schemas.microsoft.com/office/powerpoint/2010/main" Requires="p14">
      <p:transition spd="slow" p14:dur="3000">
        <p14:glitter pattern="hexagon"/>
      </p:transition>
    </mc:Choice>
    <mc:Fallback>
      <p:transition spd="slow">
        <p:fade/>
      </p:transition>
    </mc:Fallback>
  </mc:AlternateContent>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5105400"/>
            <a:ext cx="9144000" cy="175260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510540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3768304"/>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6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793289" y="4372168"/>
            <a:ext cx="6512511" cy="1143000"/>
          </a:xfrm>
          <a:prstGeom prst="rect">
            <a:avLst/>
          </a:prstGeom>
          <a:effectLst/>
        </p:spPr>
        <p:txBody>
          <a:bodyPr vert="horz" lIns="91440" tIns="45720" rIns="91440" bIns="45720" rtlCol="0" anchor="t" anchorCtr="0">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43000" y="732260"/>
            <a:ext cx="6400800" cy="347472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172200" y="6172200"/>
            <a:ext cx="2514600" cy="365125"/>
          </a:xfrm>
          <a:prstGeom prst="rect">
            <a:avLst/>
          </a:prstGeom>
        </p:spPr>
        <p:txBody>
          <a:bodyPr vert="horz" lIns="91440" tIns="45720" rIns="91440" bIns="45720" rtlCol="0" anchor="ctr"/>
          <a:lstStyle>
            <a:lvl1pPr algn="r">
              <a:defRPr sz="1100" b="1">
                <a:solidFill>
                  <a:schemeClr val="tx1">
                    <a:lumMod val="50000"/>
                    <a:lumOff val="50000"/>
                  </a:schemeClr>
                </a:solidFill>
              </a:defRPr>
            </a:lvl1pPr>
          </a:lstStyle>
          <a:p>
            <a:fld id="{A775097F-13B5-46E0-9C9B-AF7C9D82EA55}" type="datetime1">
              <a:rPr lang="en-US" smtClean="0"/>
              <a:t>10/29/2019</a:t>
            </a:fld>
            <a:endParaRPr lang="en-US"/>
          </a:p>
        </p:txBody>
      </p:sp>
      <p:sp>
        <p:nvSpPr>
          <p:cNvPr id="5" name="Footer Placeholder 4"/>
          <p:cNvSpPr>
            <a:spLocks noGrp="1"/>
          </p:cNvSpPr>
          <p:nvPr>
            <p:ph type="ftr" sz="quarter" idx="3"/>
          </p:nvPr>
        </p:nvSpPr>
        <p:spPr>
          <a:xfrm>
            <a:off x="457199" y="6172200"/>
            <a:ext cx="3352801" cy="365125"/>
          </a:xfrm>
          <a:prstGeom prst="rect">
            <a:avLst/>
          </a:prstGeom>
        </p:spPr>
        <p:txBody>
          <a:bodyPr vert="horz" lIns="91440" tIns="45720" rIns="91440" bIns="45720" rtlCol="0" anchor="ctr"/>
          <a:lstStyle>
            <a:lvl1pPr algn="l">
              <a:defRPr sz="1100" b="1">
                <a:solidFill>
                  <a:schemeClr val="tx1">
                    <a:lumMod val="50000"/>
                    <a:lumOff val="50000"/>
                  </a:schemeClr>
                </a:solidFill>
              </a:defRPr>
            </a:lvl1pPr>
          </a:lstStyle>
          <a:p>
            <a:r>
              <a:rPr lang="en-US" smtClean="0"/>
              <a:t>Lect. Omar A. Imran</a:t>
            </a:r>
            <a:endParaRPr lang="en-US"/>
          </a:p>
        </p:txBody>
      </p:sp>
      <p:sp>
        <p:nvSpPr>
          <p:cNvPr id="6" name="Slide Number Placeholder 5"/>
          <p:cNvSpPr>
            <a:spLocks noGrp="1"/>
          </p:cNvSpPr>
          <p:nvPr>
            <p:ph type="sldNum" sz="quarter" idx="4"/>
          </p:nvPr>
        </p:nvSpPr>
        <p:spPr>
          <a:xfrm>
            <a:off x="3810000" y="6172200"/>
            <a:ext cx="1828800" cy="365125"/>
          </a:xfrm>
          <a:prstGeom prst="rect">
            <a:avLst/>
          </a:prstGeom>
        </p:spPr>
        <p:txBody>
          <a:bodyPr vert="horz" lIns="91440" tIns="45720" rIns="91440" bIns="45720" rtlCol="0" anchor="ctr"/>
          <a:lstStyle>
            <a:lvl1pPr algn="ctr">
              <a:defRPr sz="1200" b="1">
                <a:solidFill>
                  <a:schemeClr val="tx1">
                    <a:lumMod val="50000"/>
                    <a:lumOff val="50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mc:AlternateContent xmlns:mc="http://schemas.openxmlformats.org/markup-compatibility/2006">
    <mc:Choice xmlns:p14="http://schemas.microsoft.com/office/powerpoint/2010/main" Requires="p14">
      <p:transition spd="slow" p14:dur="3000">
        <p14:glitter pattern="hexagon"/>
      </p:transition>
    </mc:Choice>
    <mc:Fallback>
      <p:transition spd="slow">
        <p:fade/>
      </p:transition>
    </mc:Fallback>
  </mc:AlternateContent>
  <p:timing>
    <p:tnLst>
      <p:par>
        <p:cTn id="1" dur="indefinite" restart="never" nodeType="tmRoot"/>
      </p:par>
    </p:tnLst>
  </p:timing>
  <p:hf hdr="0"/>
  <p:txStyles>
    <p:title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6.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عنوان 3"/>
          <p:cNvSpPr>
            <a:spLocks noGrp="1"/>
          </p:cNvSpPr>
          <p:nvPr>
            <p:ph type="title"/>
          </p:nvPr>
        </p:nvSpPr>
        <p:spPr>
          <a:xfrm>
            <a:off x="487625" y="1772816"/>
            <a:ext cx="8229600" cy="3547988"/>
          </a:xfrm>
        </p:spPr>
        <p:txBody>
          <a:bodyPr>
            <a:normAutofit/>
          </a:bodyPr>
          <a:lstStyle/>
          <a:p>
            <a:pPr algn="l">
              <a:spcBef>
                <a:spcPts val="0"/>
              </a:spcBef>
              <a:defRPr/>
            </a:pPr>
            <a:r>
              <a:rPr lang="en-US" sz="2800" dirty="0">
                <a:solidFill>
                  <a:schemeClr val="tx1">
                    <a:lumMod val="75000"/>
                    <a:lumOff val="25000"/>
                  </a:schemeClr>
                </a:solidFill>
                <a:latin typeface="Baskerville Old Face" pitchFamily="18" charset="0"/>
                <a:cs typeface="Trebuchet MS"/>
              </a:rPr>
              <a:t>University of Diyala  / College of </a:t>
            </a:r>
            <a:r>
              <a:rPr lang="en-US" sz="2800" dirty="0" smtClean="0">
                <a:solidFill>
                  <a:schemeClr val="tx1">
                    <a:lumMod val="75000"/>
                    <a:lumOff val="25000"/>
                  </a:schemeClr>
                </a:solidFill>
                <a:latin typeface="Baskerville Old Face" pitchFamily="18" charset="0"/>
                <a:cs typeface="Trebuchet MS"/>
              </a:rPr>
              <a:t>Engineering</a:t>
            </a:r>
            <a:r>
              <a:rPr lang="en-US" sz="2800" dirty="0">
                <a:solidFill>
                  <a:schemeClr val="tx1">
                    <a:lumMod val="75000"/>
                    <a:lumOff val="25000"/>
                  </a:schemeClr>
                </a:solidFill>
                <a:latin typeface="Baskerville Old Face" pitchFamily="18" charset="0"/>
                <a:cs typeface="Trebuchet MS"/>
              </a:rPr>
              <a:t/>
            </a:r>
            <a:br>
              <a:rPr lang="en-US" sz="2800" dirty="0">
                <a:solidFill>
                  <a:schemeClr val="tx1">
                    <a:lumMod val="75000"/>
                    <a:lumOff val="25000"/>
                  </a:schemeClr>
                </a:solidFill>
                <a:latin typeface="Baskerville Old Face" pitchFamily="18" charset="0"/>
                <a:cs typeface="Trebuchet MS"/>
              </a:rPr>
            </a:br>
            <a:r>
              <a:rPr lang="en-US" sz="2800" dirty="0" smtClean="0">
                <a:solidFill>
                  <a:schemeClr val="tx1">
                    <a:lumMod val="75000"/>
                    <a:lumOff val="25000"/>
                  </a:schemeClr>
                </a:solidFill>
                <a:latin typeface="Baskerville Old Face" pitchFamily="18" charset="0"/>
                <a:cs typeface="Trebuchet MS"/>
              </a:rPr>
              <a:t>Department </a:t>
            </a:r>
            <a:r>
              <a:rPr lang="en-US" sz="2800" dirty="0">
                <a:solidFill>
                  <a:schemeClr val="tx1">
                    <a:lumMod val="75000"/>
                    <a:lumOff val="25000"/>
                  </a:schemeClr>
                </a:solidFill>
                <a:latin typeface="Baskerville Old Face" pitchFamily="18" charset="0"/>
                <a:cs typeface="Trebuchet MS"/>
              </a:rPr>
              <a:t>of </a:t>
            </a:r>
            <a:r>
              <a:rPr lang="en-US" sz="2800" dirty="0" smtClean="0">
                <a:solidFill>
                  <a:schemeClr val="tx1">
                    <a:lumMod val="75000"/>
                    <a:lumOff val="25000"/>
                  </a:schemeClr>
                </a:solidFill>
                <a:latin typeface="Baskerville Old Face" pitchFamily="18" charset="0"/>
                <a:cs typeface="Trebuchet MS"/>
              </a:rPr>
              <a:t>Chemical </a:t>
            </a:r>
            <a:r>
              <a:rPr lang="en-US" sz="2800" dirty="0" smtClean="0">
                <a:solidFill>
                  <a:schemeClr val="tx1">
                    <a:lumMod val="75000"/>
                    <a:lumOff val="25000"/>
                  </a:schemeClr>
                </a:solidFill>
                <a:latin typeface="Baskerville Old Face" pitchFamily="18" charset="0"/>
                <a:cs typeface="Trebuchet MS"/>
              </a:rPr>
              <a:t>Engineering</a:t>
            </a:r>
            <a:br>
              <a:rPr lang="en-US" sz="2800" dirty="0" smtClean="0">
                <a:solidFill>
                  <a:schemeClr val="tx1">
                    <a:lumMod val="75000"/>
                    <a:lumOff val="25000"/>
                  </a:schemeClr>
                </a:solidFill>
                <a:latin typeface="Baskerville Old Face" pitchFamily="18" charset="0"/>
                <a:cs typeface="Trebuchet MS"/>
              </a:rPr>
            </a:br>
            <a:r>
              <a:rPr lang="ar-IQ" sz="2800" dirty="0" smtClean="0">
                <a:solidFill>
                  <a:schemeClr val="tx1">
                    <a:lumMod val="75000"/>
                    <a:lumOff val="25000"/>
                  </a:schemeClr>
                </a:solidFill>
                <a:latin typeface="Baskerville Old Face" pitchFamily="18" charset="0"/>
                <a:cs typeface="Trebuchet MS"/>
              </a:rPr>
              <a:t/>
            </a:r>
            <a:br>
              <a:rPr lang="ar-IQ" sz="2800" dirty="0" smtClean="0">
                <a:solidFill>
                  <a:schemeClr val="tx1">
                    <a:lumMod val="75000"/>
                    <a:lumOff val="25000"/>
                  </a:schemeClr>
                </a:solidFill>
                <a:latin typeface="Baskerville Old Face" pitchFamily="18" charset="0"/>
                <a:cs typeface="Trebuchet MS"/>
              </a:rPr>
            </a:br>
            <a:r>
              <a:rPr lang="ar-IQ" sz="2800" dirty="0">
                <a:solidFill>
                  <a:schemeClr val="tx1">
                    <a:lumMod val="75000"/>
                    <a:lumOff val="25000"/>
                  </a:schemeClr>
                </a:solidFill>
                <a:latin typeface="Baskerville Old Face" pitchFamily="18" charset="0"/>
                <a:cs typeface="Trebuchet MS"/>
              </a:rPr>
              <a:t/>
            </a:r>
            <a:br>
              <a:rPr lang="ar-IQ" sz="2800" dirty="0">
                <a:solidFill>
                  <a:schemeClr val="tx1">
                    <a:lumMod val="75000"/>
                    <a:lumOff val="25000"/>
                  </a:schemeClr>
                </a:solidFill>
                <a:latin typeface="Baskerville Old Face" pitchFamily="18" charset="0"/>
                <a:cs typeface="Trebuchet MS"/>
              </a:rPr>
            </a:br>
            <a:r>
              <a:rPr lang="en-US" sz="2800" dirty="0">
                <a:solidFill>
                  <a:schemeClr val="tx1">
                    <a:lumMod val="75000"/>
                    <a:lumOff val="25000"/>
                  </a:schemeClr>
                </a:solidFill>
                <a:latin typeface="Baskerville Old Face" pitchFamily="18" charset="0"/>
                <a:cs typeface="Trebuchet MS"/>
              </a:rPr>
              <a:t/>
            </a:r>
            <a:br>
              <a:rPr lang="en-US" sz="2800" dirty="0">
                <a:solidFill>
                  <a:schemeClr val="tx1">
                    <a:lumMod val="75000"/>
                    <a:lumOff val="25000"/>
                  </a:schemeClr>
                </a:solidFill>
                <a:latin typeface="Baskerville Old Face" pitchFamily="18" charset="0"/>
                <a:cs typeface="Trebuchet MS"/>
              </a:rPr>
            </a:br>
            <a:r>
              <a:rPr lang="en-US" sz="2800" dirty="0" smtClean="0">
                <a:solidFill>
                  <a:schemeClr val="tx1">
                    <a:lumMod val="75000"/>
                    <a:lumOff val="25000"/>
                  </a:schemeClr>
                </a:solidFill>
                <a:latin typeface="Baskerville Old Face" pitchFamily="18" charset="0"/>
                <a:cs typeface="Trebuchet MS"/>
              </a:rPr>
              <a:t>Windows 7</a:t>
            </a:r>
            <a:r>
              <a:rPr lang="ar-IQ" sz="2800" dirty="0" smtClean="0">
                <a:solidFill>
                  <a:schemeClr val="tx1">
                    <a:lumMod val="75000"/>
                    <a:lumOff val="25000"/>
                  </a:schemeClr>
                </a:solidFill>
                <a:latin typeface="Baskerville Old Face" pitchFamily="18" charset="0"/>
                <a:cs typeface="Trebuchet MS"/>
              </a:rPr>
              <a:t/>
            </a:r>
            <a:br>
              <a:rPr lang="ar-IQ" sz="2800" dirty="0" smtClean="0">
                <a:solidFill>
                  <a:schemeClr val="tx1">
                    <a:lumMod val="75000"/>
                    <a:lumOff val="25000"/>
                  </a:schemeClr>
                </a:solidFill>
                <a:latin typeface="Baskerville Old Face" pitchFamily="18" charset="0"/>
                <a:cs typeface="Trebuchet MS"/>
              </a:rPr>
            </a:br>
            <a:r>
              <a:rPr lang="en-US" altLang="en-US" sz="2800" i="1" dirty="0">
                <a:latin typeface="Baskerville Old Face" pitchFamily="18" charset="0"/>
              </a:rPr>
              <a:t/>
            </a:r>
            <a:br>
              <a:rPr lang="en-US" altLang="en-US" sz="2800" i="1" dirty="0">
                <a:latin typeface="Baskerville Old Face" pitchFamily="18" charset="0"/>
              </a:rPr>
            </a:br>
            <a:endParaRPr lang="ar-IQ" sz="2800" b="1" dirty="0">
              <a:solidFill>
                <a:schemeClr val="tx1">
                  <a:lumMod val="75000"/>
                  <a:lumOff val="25000"/>
                </a:schemeClr>
              </a:solidFill>
            </a:endParaRPr>
          </a:p>
        </p:txBody>
      </p:sp>
      <p:pic>
        <p:nvPicPr>
          <p:cNvPr id="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0" y="76200"/>
            <a:ext cx="8991600" cy="1500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extBox 1"/>
          <p:cNvSpPr txBox="1"/>
          <p:nvPr/>
        </p:nvSpPr>
        <p:spPr>
          <a:xfrm>
            <a:off x="468941" y="5253440"/>
            <a:ext cx="2952328" cy="707886"/>
          </a:xfrm>
          <a:prstGeom prst="rect">
            <a:avLst/>
          </a:prstGeom>
          <a:noFill/>
        </p:spPr>
        <p:txBody>
          <a:bodyPr wrap="square" rtlCol="0">
            <a:spAutoFit/>
          </a:bodyPr>
          <a:lstStyle/>
          <a:p>
            <a:pPr algn="ctr"/>
            <a:r>
              <a:rPr lang="en-US" sz="2400" i="1" dirty="0">
                <a:solidFill>
                  <a:srgbClr val="C00000"/>
                </a:solidFill>
                <a:latin typeface="Baskerville Old Face" pitchFamily="18" charset="0"/>
              </a:rPr>
              <a:t>Preparing</a:t>
            </a:r>
            <a:r>
              <a:rPr lang="en-US" sz="2400" i="1" dirty="0">
                <a:solidFill>
                  <a:srgbClr val="C00000"/>
                </a:solidFill>
                <a:latin typeface="Baskerville Old Face" pitchFamily="18" charset="0"/>
              </a:rPr>
              <a:t> </a:t>
            </a:r>
            <a:r>
              <a:rPr lang="ar-IQ" sz="1600" dirty="0">
                <a:solidFill>
                  <a:srgbClr val="FFFF00"/>
                </a:solidFill>
                <a:latin typeface="Baskerville Old Face" pitchFamily="18" charset="0"/>
                <a:cs typeface="Trebuchet MS"/>
              </a:rPr>
              <a:t/>
            </a:r>
            <a:br>
              <a:rPr lang="ar-IQ" sz="1600" dirty="0">
                <a:solidFill>
                  <a:srgbClr val="FFFF00"/>
                </a:solidFill>
                <a:latin typeface="Baskerville Old Face" pitchFamily="18" charset="0"/>
                <a:cs typeface="Trebuchet MS"/>
              </a:rPr>
            </a:br>
            <a:r>
              <a:rPr lang="en-US" altLang="en-US" sz="1600" i="1" dirty="0" smtClean="0">
                <a:solidFill>
                  <a:srgbClr val="C00000"/>
                </a:solidFill>
                <a:latin typeface="Baskerville Old Face" pitchFamily="18" charset="0"/>
              </a:rPr>
              <a:t>Lect</a:t>
            </a:r>
            <a:r>
              <a:rPr lang="en-US" altLang="en-US" sz="1600" i="1" dirty="0">
                <a:solidFill>
                  <a:srgbClr val="C00000"/>
                </a:solidFill>
                <a:latin typeface="Baskerville Old Face" pitchFamily="18" charset="0"/>
              </a:rPr>
              <a:t>. Omar A. Imran</a:t>
            </a:r>
            <a:endParaRPr lang="en-US" sz="1600" dirty="0">
              <a:solidFill>
                <a:srgbClr val="C00000"/>
              </a:solidFill>
            </a:endParaRPr>
          </a:p>
        </p:txBody>
      </p:sp>
      <p:sp>
        <p:nvSpPr>
          <p:cNvPr id="3" name="Date Placeholder 2"/>
          <p:cNvSpPr>
            <a:spLocks noGrp="1"/>
          </p:cNvSpPr>
          <p:nvPr>
            <p:ph type="dt" sz="half" idx="10"/>
          </p:nvPr>
        </p:nvSpPr>
        <p:spPr/>
        <p:txBody>
          <a:bodyPr/>
          <a:lstStyle/>
          <a:p>
            <a:fld id="{4E429760-3E88-4B50-BEDC-23DB5CE3EC31}" type="datetime1">
              <a:rPr lang="en-US" smtClean="0"/>
              <a:t>10/29/2019</a:t>
            </a:fld>
            <a:endParaRPr lang="en-US"/>
          </a:p>
        </p:txBody>
      </p:sp>
      <p:sp>
        <p:nvSpPr>
          <p:cNvPr id="5" name="Footer Placeholder 4"/>
          <p:cNvSpPr>
            <a:spLocks noGrp="1"/>
          </p:cNvSpPr>
          <p:nvPr>
            <p:ph type="ftr" sz="quarter" idx="11"/>
          </p:nvPr>
        </p:nvSpPr>
        <p:spPr/>
        <p:txBody>
          <a:bodyPr/>
          <a:lstStyle/>
          <a:p>
            <a:r>
              <a:rPr lang="en-US" smtClean="0"/>
              <a:t>Lect. Omar A. Imran</a:t>
            </a:r>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1</a:t>
            </a:fld>
            <a:endParaRPr lang="en-US"/>
          </a:p>
        </p:txBody>
      </p:sp>
    </p:spTree>
    <p:extLst>
      <p:ext uri="{BB962C8B-B14F-4D97-AF65-F5344CB8AC3E}">
        <p14:creationId xmlns:p14="http://schemas.microsoft.com/office/powerpoint/2010/main" val="2123562974"/>
      </p:ext>
    </p:extLst>
  </p:cSld>
  <p:clrMapOvr>
    <a:masterClrMapping/>
  </p:clrMapOvr>
  <mc:AlternateContent xmlns:mc="http://schemas.openxmlformats.org/markup-compatibility/2006">
    <mc:Choice xmlns:p14="http://schemas.microsoft.com/office/powerpoint/2010/main" Requires="p14">
      <p:transition spd="slow" p14:dur="3000">
        <p14:glitter pattern="hexagon"/>
      </p:transition>
    </mc:Choice>
    <mc:Fallback>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219200" y="2057401"/>
            <a:ext cx="5637010" cy="533400"/>
          </a:xfrm>
        </p:spPr>
        <p:txBody>
          <a:bodyPr>
            <a:normAutofit/>
          </a:bodyPr>
          <a:lstStyle/>
          <a:p>
            <a:r>
              <a:rPr lang="en-US" sz="1600" b="1" dirty="0"/>
              <a:t>Fundamentals interface Windows operating system: -</a:t>
            </a:r>
            <a:endParaRPr lang="en-US" sz="1600" dirty="0"/>
          </a:p>
        </p:txBody>
      </p:sp>
      <p:sp>
        <p:nvSpPr>
          <p:cNvPr id="2" name="Title 1"/>
          <p:cNvSpPr>
            <a:spLocks noGrp="1"/>
          </p:cNvSpPr>
          <p:nvPr>
            <p:ph type="ctrTitle"/>
          </p:nvPr>
        </p:nvSpPr>
        <p:spPr>
          <a:xfrm>
            <a:off x="1066800" y="228601"/>
            <a:ext cx="7175351" cy="1371599"/>
          </a:xfrm>
        </p:spPr>
        <p:txBody>
          <a:bodyPr/>
          <a:lstStyle/>
          <a:p>
            <a:pPr marL="182880" indent="0">
              <a:buNone/>
            </a:pPr>
            <a:r>
              <a:rPr lang="en-US" dirty="0"/>
              <a:t>the </a:t>
            </a:r>
            <a:r>
              <a:rPr lang="en-US" dirty="0" smtClean="0"/>
              <a:t>Second </a:t>
            </a:r>
            <a:r>
              <a:rPr lang="en-US" dirty="0"/>
              <a:t>lecturer</a:t>
            </a:r>
          </a:p>
        </p:txBody>
      </p:sp>
      <p:sp>
        <p:nvSpPr>
          <p:cNvPr id="4" name="TextBox 3"/>
          <p:cNvSpPr txBox="1"/>
          <p:nvPr/>
        </p:nvSpPr>
        <p:spPr>
          <a:xfrm>
            <a:off x="1295400" y="2743200"/>
            <a:ext cx="6705600" cy="1292662"/>
          </a:xfrm>
          <a:prstGeom prst="rect">
            <a:avLst/>
          </a:prstGeom>
          <a:noFill/>
        </p:spPr>
        <p:txBody>
          <a:bodyPr wrap="square" rtlCol="0">
            <a:spAutoFit/>
          </a:bodyPr>
          <a:lstStyle/>
          <a:p>
            <a:r>
              <a:rPr lang="en-US" b="1" u="sng" dirty="0"/>
              <a:t>Desktop : </a:t>
            </a:r>
            <a:endParaRPr lang="en-US" b="1" u="sng" dirty="0" smtClean="0"/>
          </a:p>
          <a:p>
            <a:endParaRPr lang="en-US" dirty="0"/>
          </a:p>
          <a:p>
            <a:pPr algn="just"/>
            <a:r>
              <a:rPr lang="en-US" sz="1400" dirty="0"/>
              <a:t>Desktop represents the main area of ​​the screen that appears after the computer starts, works in the desktop computer as the roof of your business, you can practice it.</a:t>
            </a:r>
            <a:endParaRPr lang="en-US" dirty="0"/>
          </a:p>
        </p:txBody>
      </p:sp>
      <p:pic>
        <p:nvPicPr>
          <p:cNvPr id="1027" name="Picture 3" descr="D:\محاضرات\2015-2016\New folder\43553123-desktop-pc-personal-computer-modern-keyboard-display-mouse-tower-case-box-isolated-on-white-backgrou.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569029" y="3964956"/>
            <a:ext cx="3755571" cy="2813669"/>
          </a:xfrm>
          <a:prstGeom prst="rect">
            <a:avLst/>
          </a:prstGeom>
          <a:noFill/>
          <a:extLst>
            <a:ext uri="{909E8E84-426E-40DD-AFC4-6F175D3DCCD1}">
              <a14:hiddenFill xmlns:a14="http://schemas.microsoft.com/office/drawing/2010/main">
                <a:solidFill>
                  <a:srgbClr val="FFFFFF"/>
                </a:solidFill>
              </a14:hiddenFill>
            </a:ext>
          </a:extLst>
        </p:spPr>
      </p:pic>
      <p:sp>
        <p:nvSpPr>
          <p:cNvPr id="5" name="Date Placeholder 4"/>
          <p:cNvSpPr>
            <a:spLocks noGrp="1"/>
          </p:cNvSpPr>
          <p:nvPr>
            <p:ph type="dt" sz="half" idx="10"/>
          </p:nvPr>
        </p:nvSpPr>
        <p:spPr/>
        <p:txBody>
          <a:bodyPr/>
          <a:lstStyle/>
          <a:p>
            <a:fld id="{50C87B11-A441-4877-BBD9-59D15E855CF6}" type="datetime1">
              <a:rPr lang="en-US" smtClean="0"/>
              <a:t>10/29/2019</a:t>
            </a:fld>
            <a:endParaRPr lang="en-US"/>
          </a:p>
        </p:txBody>
      </p:sp>
      <p:sp>
        <p:nvSpPr>
          <p:cNvPr id="6" name="Footer Placeholder 5"/>
          <p:cNvSpPr>
            <a:spLocks noGrp="1"/>
          </p:cNvSpPr>
          <p:nvPr>
            <p:ph type="ftr" sz="quarter" idx="11"/>
          </p:nvPr>
        </p:nvSpPr>
        <p:spPr/>
        <p:txBody>
          <a:bodyPr/>
          <a:lstStyle/>
          <a:p>
            <a:r>
              <a:rPr lang="en-US" smtClean="0"/>
              <a:t>Lect. Omar A. Imran</a:t>
            </a:r>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2</a:t>
            </a:fld>
            <a:endParaRPr lang="en-US"/>
          </a:p>
        </p:txBody>
      </p:sp>
    </p:spTree>
    <p:extLst>
      <p:ext uri="{BB962C8B-B14F-4D97-AF65-F5344CB8AC3E}">
        <p14:creationId xmlns:p14="http://schemas.microsoft.com/office/powerpoint/2010/main" val="3657996486"/>
      </p:ext>
    </p:extLst>
  </p:cSld>
  <p:clrMapOvr>
    <a:masterClrMapping/>
  </p:clrMapOvr>
  <mc:AlternateContent xmlns:mc="http://schemas.openxmlformats.org/markup-compatibility/2006">
    <mc:Choice xmlns:p14="http://schemas.microsoft.com/office/powerpoint/2010/main" Requires="p14">
      <p:transition spd="slow" p14:dur="3000">
        <p14:glitter pattern="hexagon"/>
      </p:transition>
    </mc:Choice>
    <mc:Fallback>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a:xfrm>
            <a:off x="914400" y="990600"/>
            <a:ext cx="7391400" cy="1143000"/>
          </a:xfrm>
        </p:spPr>
        <p:txBody>
          <a:bodyPr>
            <a:normAutofit/>
          </a:bodyPr>
          <a:lstStyle/>
          <a:p>
            <a:pPr algn="just"/>
            <a:r>
              <a:rPr lang="en-US" b="1" u="sng" dirty="0"/>
              <a:t>Taskbar: </a:t>
            </a:r>
            <a:endParaRPr lang="en-US" b="1" u="sng" dirty="0" smtClean="0"/>
          </a:p>
          <a:p>
            <a:pPr algn="just"/>
            <a:r>
              <a:rPr lang="en-US" sz="1600" dirty="0"/>
              <a:t>Is a long horizontal bar at the bottom of the screen. Unlike the desktop that can disappear behind open windows, the taskbar is often visible all the time. </a:t>
            </a:r>
          </a:p>
          <a:p>
            <a:pPr algn="just"/>
            <a:endParaRPr lang="en-US" sz="1600" dirty="0"/>
          </a:p>
          <a:p>
            <a:pPr algn="just"/>
            <a:endParaRPr lang="en-US" dirty="0"/>
          </a:p>
        </p:txBody>
      </p:sp>
      <p:pic>
        <p:nvPicPr>
          <p:cNvPr id="4098" name="Picture 2" descr="D:\محاضرات\2015-2016\New folder\maxresdefault.jpg"/>
          <p:cNvPicPr>
            <a:picLocks noChangeAspect="1" noChangeArrowheads="1"/>
          </p:cNvPicPr>
          <p:nvPr/>
        </p:nvPicPr>
        <p:blipFill rotWithShape="1">
          <a:blip r:embed="rId2">
            <a:extLst>
              <a:ext uri="{28A0092B-C50C-407E-A947-70E740481C1C}">
                <a14:useLocalDpi xmlns:a14="http://schemas.microsoft.com/office/drawing/2010/main" val="0"/>
              </a:ext>
            </a:extLst>
          </a:blip>
          <a:srcRect t="93622"/>
          <a:stretch/>
        </p:blipFill>
        <p:spPr bwMode="auto">
          <a:xfrm>
            <a:off x="990600" y="3505200"/>
            <a:ext cx="7586131" cy="533400"/>
          </a:xfrm>
          <a:prstGeom prst="rect">
            <a:avLst/>
          </a:prstGeom>
          <a:noFill/>
          <a:extLst>
            <a:ext uri="{909E8E84-426E-40DD-AFC4-6F175D3DCCD1}">
              <a14:hiddenFill xmlns:a14="http://schemas.microsoft.com/office/drawing/2010/main">
                <a:solidFill>
                  <a:srgbClr val="FFFFFF"/>
                </a:solidFill>
              </a14:hiddenFill>
            </a:ext>
          </a:extLst>
        </p:spPr>
      </p:pic>
      <p:sp>
        <p:nvSpPr>
          <p:cNvPr id="4" name="Date Placeholder 3"/>
          <p:cNvSpPr>
            <a:spLocks noGrp="1"/>
          </p:cNvSpPr>
          <p:nvPr>
            <p:ph type="dt" sz="half" idx="10"/>
          </p:nvPr>
        </p:nvSpPr>
        <p:spPr/>
        <p:txBody>
          <a:bodyPr/>
          <a:lstStyle/>
          <a:p>
            <a:fld id="{1FC39903-543B-4423-A5C8-C5FB7C54842B}" type="datetime1">
              <a:rPr lang="en-US" smtClean="0"/>
              <a:t>10/29/2019</a:t>
            </a:fld>
            <a:endParaRPr lang="en-US"/>
          </a:p>
        </p:txBody>
      </p:sp>
      <p:sp>
        <p:nvSpPr>
          <p:cNvPr id="5" name="Footer Placeholder 4"/>
          <p:cNvSpPr>
            <a:spLocks noGrp="1"/>
          </p:cNvSpPr>
          <p:nvPr>
            <p:ph type="ftr" sz="quarter" idx="11"/>
          </p:nvPr>
        </p:nvSpPr>
        <p:spPr/>
        <p:txBody>
          <a:bodyPr/>
          <a:lstStyle/>
          <a:p>
            <a:r>
              <a:rPr lang="en-US" smtClean="0"/>
              <a:t>Lect. Omar A. Imran</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3</a:t>
            </a:fld>
            <a:endParaRPr lang="en-US"/>
          </a:p>
        </p:txBody>
      </p:sp>
    </p:spTree>
    <p:extLst>
      <p:ext uri="{BB962C8B-B14F-4D97-AF65-F5344CB8AC3E}">
        <p14:creationId xmlns:p14="http://schemas.microsoft.com/office/powerpoint/2010/main" val="3374444974"/>
      </p:ext>
    </p:extLst>
  </p:cSld>
  <p:clrMapOvr>
    <a:masterClrMapping/>
  </p:clrMapOvr>
  <mc:AlternateContent xmlns:mc="http://schemas.openxmlformats.org/markup-compatibility/2006">
    <mc:Choice xmlns:p14="http://schemas.microsoft.com/office/powerpoint/2010/main" Requires="p14">
      <p:transition spd="slow" p14:dur="3000">
        <p14:glitter pattern="hexagon"/>
      </p:transition>
    </mc:Choice>
    <mc:Fallback>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a:xfrm>
            <a:off x="609600" y="685800"/>
            <a:ext cx="7924800" cy="1752600"/>
          </a:xfrm>
        </p:spPr>
        <p:txBody>
          <a:bodyPr>
            <a:normAutofit fontScale="77500" lnSpcReduction="20000"/>
          </a:bodyPr>
          <a:lstStyle/>
          <a:p>
            <a:r>
              <a:rPr lang="en-US" dirty="0"/>
              <a:t>Taskbar consists of three main sections:</a:t>
            </a:r>
          </a:p>
          <a:p>
            <a:pPr lvl="0"/>
            <a:r>
              <a:rPr lang="en-US" dirty="0"/>
              <a:t> button 'Start'</a:t>
            </a:r>
            <a:r>
              <a:rPr lang="en-US" b="1" dirty="0"/>
              <a:t> </a:t>
            </a:r>
            <a:r>
              <a:rPr lang="en-US" dirty="0"/>
              <a:t>, which opens the Start menu. </a:t>
            </a:r>
          </a:p>
          <a:p>
            <a:pPr lvl="0"/>
            <a:r>
              <a:rPr lang="en-US" dirty="0"/>
              <a:t> middle section, which shows programs and open files and allows you to switch between them in an expeditious manner. </a:t>
            </a:r>
          </a:p>
          <a:p>
            <a:pPr lvl="0"/>
            <a:r>
              <a:rPr lang="en-US" dirty="0"/>
              <a:t> part notifications, which includes an hour and icons (small pictures) which refers to the case of some programs and some computer settings.</a:t>
            </a:r>
          </a:p>
          <a:p>
            <a:endParaRPr lang="en-US" dirty="0"/>
          </a:p>
        </p:txBody>
      </p:sp>
      <p:pic>
        <p:nvPicPr>
          <p:cNvPr id="5122" name="Picture 2" descr="D:\محاضرات\2015-2016\New folder\maxresdefault.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92629" y="2362200"/>
            <a:ext cx="7857067" cy="4419600"/>
          </a:xfrm>
          <a:prstGeom prst="rect">
            <a:avLst/>
          </a:prstGeom>
          <a:noFill/>
          <a:extLst>
            <a:ext uri="{909E8E84-426E-40DD-AFC4-6F175D3DCCD1}">
              <a14:hiddenFill xmlns:a14="http://schemas.microsoft.com/office/drawing/2010/main">
                <a:solidFill>
                  <a:srgbClr val="FFFFFF"/>
                </a:solidFill>
              </a14:hiddenFill>
            </a:ext>
          </a:extLst>
        </p:spPr>
      </p:pic>
      <p:sp>
        <p:nvSpPr>
          <p:cNvPr id="4" name="Date Placeholder 3"/>
          <p:cNvSpPr>
            <a:spLocks noGrp="1"/>
          </p:cNvSpPr>
          <p:nvPr>
            <p:ph type="dt" sz="half" idx="10"/>
          </p:nvPr>
        </p:nvSpPr>
        <p:spPr/>
        <p:txBody>
          <a:bodyPr/>
          <a:lstStyle/>
          <a:p>
            <a:fld id="{ADD0D7C7-27A1-4AC6-865B-E3298156DD29}" type="datetime1">
              <a:rPr lang="en-US" smtClean="0"/>
              <a:t>10/29/2019</a:t>
            </a:fld>
            <a:endParaRPr lang="en-US"/>
          </a:p>
        </p:txBody>
      </p:sp>
      <p:sp>
        <p:nvSpPr>
          <p:cNvPr id="5" name="Footer Placeholder 4"/>
          <p:cNvSpPr>
            <a:spLocks noGrp="1"/>
          </p:cNvSpPr>
          <p:nvPr>
            <p:ph type="ftr" sz="quarter" idx="11"/>
          </p:nvPr>
        </p:nvSpPr>
        <p:spPr/>
        <p:txBody>
          <a:bodyPr/>
          <a:lstStyle/>
          <a:p>
            <a:r>
              <a:rPr lang="en-US" smtClean="0"/>
              <a:t>Lect. Omar A. Imran</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4</a:t>
            </a:fld>
            <a:endParaRPr lang="en-US"/>
          </a:p>
        </p:txBody>
      </p:sp>
    </p:spTree>
    <p:extLst>
      <p:ext uri="{BB962C8B-B14F-4D97-AF65-F5344CB8AC3E}">
        <p14:creationId xmlns:p14="http://schemas.microsoft.com/office/powerpoint/2010/main" val="2085285102"/>
      </p:ext>
    </p:extLst>
  </p:cSld>
  <p:clrMapOvr>
    <a:masterClrMapping/>
  </p:clrMapOvr>
  <mc:AlternateContent xmlns:mc="http://schemas.openxmlformats.org/markup-compatibility/2006">
    <mc:Choice xmlns:p14="http://schemas.microsoft.com/office/powerpoint/2010/main" Requires="p14">
      <p:transition spd="slow" p14:dur="3000">
        <p14:glitter pattern="hexagon"/>
      </p:transition>
    </mc:Choice>
    <mc:Fallback>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a:xfrm>
            <a:off x="762000" y="838200"/>
            <a:ext cx="8001000" cy="3505200"/>
          </a:xfrm>
        </p:spPr>
        <p:txBody>
          <a:bodyPr>
            <a:normAutofit/>
          </a:bodyPr>
          <a:lstStyle/>
          <a:p>
            <a:r>
              <a:rPr lang="en-US" b="1" dirty="0"/>
              <a:t>To view the program in the taskbar Task bar, follow these steps: - </a:t>
            </a:r>
            <a:endParaRPr lang="en-US" b="1" dirty="0" smtClean="0"/>
          </a:p>
          <a:p>
            <a:pPr marL="285750" lvl="0" indent="-285750">
              <a:buFont typeface="Arial" panose="020B0604020202020204" pitchFamily="34" charset="0"/>
              <a:buChar char="•"/>
            </a:pPr>
            <a:r>
              <a:rPr lang="en-US" sz="1400" dirty="0"/>
              <a:t>click, right-click the program you want to display at the top of the Start menu. </a:t>
            </a:r>
          </a:p>
          <a:p>
            <a:pPr marL="285750" lvl="0" indent="-285750">
              <a:buFont typeface="Arial" panose="020B0604020202020204" pitchFamily="34" charset="0"/>
              <a:buChar char="•"/>
            </a:pPr>
            <a:r>
              <a:rPr lang="en-US" sz="1400" dirty="0"/>
              <a:t> of the sub-menu that appears, as in the following figure choose Add to the list the "Start" (Pin to Taskbar</a:t>
            </a:r>
            <a:r>
              <a:rPr lang="en-US" sz="1400" dirty="0" smtClean="0"/>
              <a:t>).</a:t>
            </a:r>
          </a:p>
          <a:p>
            <a:pPr marL="285750" lvl="0" indent="-285750">
              <a:buFont typeface="Arial" panose="020B0604020202020204" pitchFamily="34" charset="0"/>
              <a:buChar char="•"/>
            </a:pPr>
            <a:endParaRPr lang="en-US" sz="1400" dirty="0"/>
          </a:p>
          <a:p>
            <a:pPr marL="285750" lvl="0" indent="-285750">
              <a:buFont typeface="Arial" panose="020B0604020202020204" pitchFamily="34" charset="0"/>
              <a:buChar char="•"/>
            </a:pPr>
            <a:endParaRPr lang="en-US" sz="1400" dirty="0" smtClean="0"/>
          </a:p>
          <a:p>
            <a:pPr marL="285750" lvl="0" indent="-285750">
              <a:buFont typeface="Arial" panose="020B0604020202020204" pitchFamily="34" charset="0"/>
              <a:buChar char="•"/>
            </a:pPr>
            <a:endParaRPr lang="en-US" sz="1400" dirty="0"/>
          </a:p>
          <a:p>
            <a:pPr marL="285750" lvl="0" indent="-285750">
              <a:buFont typeface="Arial" panose="020B0604020202020204" pitchFamily="34" charset="0"/>
              <a:buChar char="•"/>
            </a:pPr>
            <a:endParaRPr lang="en-US" sz="1400" dirty="0"/>
          </a:p>
          <a:p>
            <a:pPr marL="285750" lvl="0" indent="-285750">
              <a:buFont typeface="Arial" panose="020B0604020202020204" pitchFamily="34" charset="0"/>
              <a:buChar char="•"/>
            </a:pPr>
            <a:r>
              <a:rPr lang="en-US" sz="1400" dirty="0"/>
              <a:t>program is displayed in the list of items added in the region, the highest line in the Start menu.</a:t>
            </a:r>
          </a:p>
          <a:p>
            <a:pPr marL="285750" indent="-285750">
              <a:buFont typeface="Arial" panose="020B0604020202020204" pitchFamily="34" charset="0"/>
              <a:buChar char="•"/>
            </a:pPr>
            <a:endParaRPr lang="en-US" sz="1400" dirty="0"/>
          </a:p>
          <a:p>
            <a:endParaRPr lang="en-US" dirty="0"/>
          </a:p>
        </p:txBody>
      </p:sp>
      <p:pic>
        <p:nvPicPr>
          <p:cNvPr id="6146" name="صورة 36"/>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124200" y="2590800"/>
            <a:ext cx="3182938" cy="741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Date Placeholder 3"/>
          <p:cNvSpPr>
            <a:spLocks noGrp="1"/>
          </p:cNvSpPr>
          <p:nvPr>
            <p:ph type="dt" sz="half" idx="10"/>
          </p:nvPr>
        </p:nvSpPr>
        <p:spPr/>
        <p:txBody>
          <a:bodyPr/>
          <a:lstStyle/>
          <a:p>
            <a:fld id="{95E2CFD4-9408-47C1-82DB-E957F399865B}" type="datetime1">
              <a:rPr lang="en-US" smtClean="0"/>
              <a:t>10/29/2019</a:t>
            </a:fld>
            <a:endParaRPr lang="en-US"/>
          </a:p>
        </p:txBody>
      </p:sp>
      <p:sp>
        <p:nvSpPr>
          <p:cNvPr id="5" name="Footer Placeholder 4"/>
          <p:cNvSpPr>
            <a:spLocks noGrp="1"/>
          </p:cNvSpPr>
          <p:nvPr>
            <p:ph type="ftr" sz="quarter" idx="11"/>
          </p:nvPr>
        </p:nvSpPr>
        <p:spPr/>
        <p:txBody>
          <a:bodyPr/>
          <a:lstStyle/>
          <a:p>
            <a:r>
              <a:rPr lang="en-US" smtClean="0"/>
              <a:t>Lect. Omar A. Imran</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5</a:t>
            </a:fld>
            <a:endParaRPr lang="en-US"/>
          </a:p>
        </p:txBody>
      </p:sp>
    </p:spTree>
    <p:extLst>
      <p:ext uri="{BB962C8B-B14F-4D97-AF65-F5344CB8AC3E}">
        <p14:creationId xmlns:p14="http://schemas.microsoft.com/office/powerpoint/2010/main" val="903293934"/>
      </p:ext>
    </p:extLst>
  </p:cSld>
  <p:clrMapOvr>
    <a:masterClrMapping/>
  </p:clrMapOvr>
  <mc:AlternateContent xmlns:mc="http://schemas.openxmlformats.org/markup-compatibility/2006">
    <mc:Choice xmlns:p14="http://schemas.microsoft.com/office/powerpoint/2010/main" Requires="p14">
      <p:transition spd="slow" p14:dur="3000">
        <p14:glitter pattern="hexagon"/>
      </p:transition>
    </mc:Choice>
    <mc:Fallback>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a:xfrm>
            <a:off x="914400" y="685800"/>
            <a:ext cx="7543800" cy="3048000"/>
          </a:xfrm>
        </p:spPr>
        <p:txBody>
          <a:bodyPr>
            <a:normAutofit fontScale="92500" lnSpcReduction="20000"/>
          </a:bodyPr>
          <a:lstStyle/>
          <a:p>
            <a:r>
              <a:rPr lang="en-US" b="1" dirty="0"/>
              <a:t>Delete the program from the taskbar Task bar, follow these steps: - </a:t>
            </a:r>
            <a:endParaRPr lang="en-US" dirty="0"/>
          </a:p>
          <a:p>
            <a:pPr marL="342900" lvl="0" indent="-342900">
              <a:buFont typeface="Arial" panose="020B0604020202020204" pitchFamily="34" charset="0"/>
              <a:buChar char="•"/>
            </a:pPr>
            <a:r>
              <a:rPr lang="en-US" dirty="0"/>
              <a:t> </a:t>
            </a:r>
            <a:r>
              <a:rPr lang="en-US" sz="1800" dirty="0"/>
              <a:t>Click Right-click the program you want to delete it at the top of the Start menu. </a:t>
            </a:r>
          </a:p>
          <a:p>
            <a:pPr marL="285750" lvl="0" indent="-285750">
              <a:buFont typeface="Arial" panose="020B0604020202020204" pitchFamily="34" charset="0"/>
              <a:buChar char="•"/>
            </a:pPr>
            <a:r>
              <a:rPr lang="en-US" sz="1800" dirty="0"/>
              <a:t> Of the sub-menu that appears choose Add to the list the "Start" (unpin this program from Taskbar</a:t>
            </a:r>
            <a:r>
              <a:rPr lang="en-US" sz="1800" dirty="0" smtClean="0"/>
              <a:t>).</a:t>
            </a:r>
          </a:p>
          <a:p>
            <a:pPr marL="285750" lvl="0" indent="-285750">
              <a:buFont typeface="Arial" panose="020B0604020202020204" pitchFamily="34" charset="0"/>
              <a:buChar char="•"/>
            </a:pPr>
            <a:endParaRPr lang="en-US" sz="1800" dirty="0"/>
          </a:p>
          <a:p>
            <a:pPr marL="285750" lvl="0" indent="-285750">
              <a:buFont typeface="Arial" panose="020B0604020202020204" pitchFamily="34" charset="0"/>
              <a:buChar char="•"/>
            </a:pPr>
            <a:endParaRPr lang="en-US" sz="1800" dirty="0" smtClean="0"/>
          </a:p>
          <a:p>
            <a:pPr marL="285750" lvl="0" indent="-285750">
              <a:buFont typeface="Arial" panose="020B0604020202020204" pitchFamily="34" charset="0"/>
              <a:buChar char="•"/>
            </a:pPr>
            <a:endParaRPr lang="en-US" sz="1800" dirty="0"/>
          </a:p>
          <a:p>
            <a:pPr marL="285750" lvl="0" indent="-285750">
              <a:buFont typeface="Arial" panose="020B0604020202020204" pitchFamily="34" charset="0"/>
              <a:buChar char="•"/>
            </a:pPr>
            <a:r>
              <a:rPr lang="en-US" sz="1800" dirty="0"/>
              <a:t> is deleted the program taskbar Task bar.</a:t>
            </a:r>
          </a:p>
        </p:txBody>
      </p:sp>
      <p:pic>
        <p:nvPicPr>
          <p:cNvPr id="7170" name="صورة 4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71800" y="2438400"/>
            <a:ext cx="2501900" cy="534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Date Placeholder 3"/>
          <p:cNvSpPr>
            <a:spLocks noGrp="1"/>
          </p:cNvSpPr>
          <p:nvPr>
            <p:ph type="dt" sz="half" idx="10"/>
          </p:nvPr>
        </p:nvSpPr>
        <p:spPr/>
        <p:txBody>
          <a:bodyPr/>
          <a:lstStyle/>
          <a:p>
            <a:fld id="{6670A162-36B4-4997-B107-E82A95B5CDB0}" type="datetime1">
              <a:rPr lang="en-US" smtClean="0"/>
              <a:t>10/29/2019</a:t>
            </a:fld>
            <a:endParaRPr lang="en-US"/>
          </a:p>
        </p:txBody>
      </p:sp>
      <p:sp>
        <p:nvSpPr>
          <p:cNvPr id="5" name="Footer Placeholder 4"/>
          <p:cNvSpPr>
            <a:spLocks noGrp="1"/>
          </p:cNvSpPr>
          <p:nvPr>
            <p:ph type="ftr" sz="quarter" idx="11"/>
          </p:nvPr>
        </p:nvSpPr>
        <p:spPr/>
        <p:txBody>
          <a:bodyPr/>
          <a:lstStyle/>
          <a:p>
            <a:r>
              <a:rPr lang="en-US" smtClean="0"/>
              <a:t>Lect. Omar A. Imran</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6</a:t>
            </a:fld>
            <a:endParaRPr lang="en-US"/>
          </a:p>
        </p:txBody>
      </p:sp>
    </p:spTree>
    <p:extLst>
      <p:ext uri="{BB962C8B-B14F-4D97-AF65-F5344CB8AC3E}">
        <p14:creationId xmlns:p14="http://schemas.microsoft.com/office/powerpoint/2010/main" val="1159170058"/>
      </p:ext>
    </p:extLst>
  </p:cSld>
  <p:clrMapOvr>
    <a:masterClrMapping/>
  </p:clrMapOvr>
  <mc:AlternateContent xmlns:mc="http://schemas.openxmlformats.org/markup-compatibility/2006">
    <mc:Choice xmlns:p14="http://schemas.microsoft.com/office/powerpoint/2010/main" Requires="p14">
      <p:transition spd="slow" p14:dur="3000">
        <p14:glitter pattern="hexagon"/>
      </p:transition>
    </mc:Choice>
    <mc:Fallback>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a:xfrm>
            <a:off x="838200" y="533400"/>
            <a:ext cx="7848600" cy="4038600"/>
          </a:xfrm>
        </p:spPr>
        <p:txBody>
          <a:bodyPr>
            <a:normAutofit/>
          </a:bodyPr>
          <a:lstStyle/>
          <a:p>
            <a:r>
              <a:rPr lang="en-US" b="1" u="sng" dirty="0"/>
              <a:t>Menu (Start) </a:t>
            </a:r>
            <a:endParaRPr lang="en-US" dirty="0" smtClean="0"/>
          </a:p>
          <a:p>
            <a:r>
              <a:rPr lang="en-US" sz="1400" dirty="0"/>
              <a:t>The list "Start" main gate to computer programs and Mozart and settings. The list of so-called because they provide a list of choices, and it seems from the word 'Start', is this list is the place to move him to start or open things. You can use the menu "Start" to do these common activities: -</a:t>
            </a:r>
          </a:p>
          <a:p>
            <a:pPr lvl="0"/>
            <a:r>
              <a:rPr lang="en-US" sz="1400" dirty="0"/>
              <a:t>Start programs </a:t>
            </a:r>
          </a:p>
          <a:p>
            <a:pPr marL="285750" lvl="0" indent="-285750">
              <a:buFont typeface="Arial" panose="020B0604020202020204" pitchFamily="34" charset="0"/>
              <a:buChar char="•"/>
            </a:pPr>
            <a:r>
              <a:rPr lang="en-US" sz="1400" dirty="0"/>
              <a:t>Open folders commonly used </a:t>
            </a:r>
          </a:p>
          <a:p>
            <a:pPr marL="285750" lvl="0" indent="-285750">
              <a:buFont typeface="Arial" panose="020B0604020202020204" pitchFamily="34" charset="0"/>
              <a:buChar char="•"/>
            </a:pPr>
            <a:r>
              <a:rPr lang="en-US" sz="1400" dirty="0"/>
              <a:t>Search for files and folders, and programs </a:t>
            </a:r>
          </a:p>
          <a:p>
            <a:pPr marL="285750" lvl="0" indent="-285750">
              <a:buFont typeface="Arial" panose="020B0604020202020204" pitchFamily="34" charset="0"/>
              <a:buChar char="•"/>
            </a:pPr>
            <a:r>
              <a:rPr lang="en-US" sz="1400" dirty="0"/>
              <a:t>Adjust your computer's settings </a:t>
            </a:r>
          </a:p>
          <a:p>
            <a:pPr marL="285750" lvl="0" indent="-285750">
              <a:buFont typeface="Arial" panose="020B0604020202020204" pitchFamily="34" charset="0"/>
              <a:buChar char="•"/>
            </a:pPr>
            <a:r>
              <a:rPr lang="en-US" sz="1400" dirty="0"/>
              <a:t>Get help for Windows operating system </a:t>
            </a:r>
          </a:p>
          <a:p>
            <a:pPr marL="285750" lvl="0" indent="-285750">
              <a:buFont typeface="Arial" panose="020B0604020202020204" pitchFamily="34" charset="0"/>
              <a:buChar char="•"/>
            </a:pPr>
            <a:r>
              <a:rPr lang="en-US" sz="1400" dirty="0"/>
              <a:t>Turn off your computer </a:t>
            </a:r>
          </a:p>
          <a:p>
            <a:pPr marL="285750" lvl="0" indent="-285750">
              <a:buFont typeface="Arial" panose="020B0604020202020204" pitchFamily="34" charset="0"/>
              <a:buChar char="•"/>
            </a:pPr>
            <a:r>
              <a:rPr lang="en-US" sz="1400" dirty="0"/>
              <a:t>Log off from Windows or switch to another user account</a:t>
            </a:r>
          </a:p>
          <a:p>
            <a:endParaRPr lang="en-US" sz="1400" dirty="0"/>
          </a:p>
        </p:txBody>
      </p:sp>
      <p:pic>
        <p:nvPicPr>
          <p:cNvPr id="8194" name="صورة 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90800" y="685800"/>
            <a:ext cx="301625" cy="241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2" descr="D:\محاضرات\2015-2016\New folder\maxresdefault.jpg"/>
          <p:cNvPicPr>
            <a:picLocks noChangeAspect="1" noChangeArrowheads="1"/>
          </p:cNvPicPr>
          <p:nvPr/>
        </p:nvPicPr>
        <p:blipFill rotWithShape="1">
          <a:blip r:embed="rId3">
            <a:extLst>
              <a:ext uri="{28A0092B-C50C-407E-A947-70E740481C1C}">
                <a14:useLocalDpi xmlns:a14="http://schemas.microsoft.com/office/drawing/2010/main" val="0"/>
              </a:ext>
            </a:extLst>
          </a:blip>
          <a:srcRect t="33005" r="72845"/>
          <a:stretch/>
        </p:blipFill>
        <p:spPr bwMode="auto">
          <a:xfrm>
            <a:off x="6248400" y="2438400"/>
            <a:ext cx="2133600" cy="2960914"/>
          </a:xfrm>
          <a:prstGeom prst="rect">
            <a:avLst/>
          </a:prstGeom>
          <a:noFill/>
          <a:extLst>
            <a:ext uri="{909E8E84-426E-40DD-AFC4-6F175D3DCCD1}">
              <a14:hiddenFill xmlns:a14="http://schemas.microsoft.com/office/drawing/2010/main">
                <a:solidFill>
                  <a:srgbClr val="FFFFFF"/>
                </a:solidFill>
              </a14:hiddenFill>
            </a:ext>
          </a:extLst>
        </p:spPr>
      </p:pic>
      <p:sp>
        <p:nvSpPr>
          <p:cNvPr id="4" name="Date Placeholder 3"/>
          <p:cNvSpPr>
            <a:spLocks noGrp="1"/>
          </p:cNvSpPr>
          <p:nvPr>
            <p:ph type="dt" sz="half" idx="10"/>
          </p:nvPr>
        </p:nvSpPr>
        <p:spPr/>
        <p:txBody>
          <a:bodyPr/>
          <a:lstStyle/>
          <a:p>
            <a:fld id="{614E9E9E-7BE0-46F4-AD9C-721A012A732F}" type="datetime1">
              <a:rPr lang="en-US" smtClean="0"/>
              <a:t>10/29/2019</a:t>
            </a:fld>
            <a:endParaRPr lang="en-US"/>
          </a:p>
        </p:txBody>
      </p:sp>
      <p:sp>
        <p:nvSpPr>
          <p:cNvPr id="6" name="Footer Placeholder 5"/>
          <p:cNvSpPr>
            <a:spLocks noGrp="1"/>
          </p:cNvSpPr>
          <p:nvPr>
            <p:ph type="ftr" sz="quarter" idx="11"/>
          </p:nvPr>
        </p:nvSpPr>
        <p:spPr/>
        <p:txBody>
          <a:bodyPr/>
          <a:lstStyle/>
          <a:p>
            <a:r>
              <a:rPr lang="en-US" smtClean="0"/>
              <a:t>Lect. Omar A. Imran</a:t>
            </a:r>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7</a:t>
            </a:fld>
            <a:endParaRPr lang="en-US"/>
          </a:p>
        </p:txBody>
      </p:sp>
    </p:spTree>
    <p:extLst>
      <p:ext uri="{BB962C8B-B14F-4D97-AF65-F5344CB8AC3E}">
        <p14:creationId xmlns:p14="http://schemas.microsoft.com/office/powerpoint/2010/main" val="3365625969"/>
      </p:ext>
    </p:extLst>
  </p:cSld>
  <p:clrMapOvr>
    <a:masterClrMapping/>
  </p:clrMapOvr>
  <mc:AlternateContent xmlns:mc="http://schemas.openxmlformats.org/markup-compatibility/2006">
    <mc:Choice xmlns:p14="http://schemas.microsoft.com/office/powerpoint/2010/main" Requires="p14">
      <p:transition spd="slow" p14:dur="3000">
        <p14:glitter pattern="hexagon"/>
      </p:transition>
    </mc:Choice>
    <mc:Fallback>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Slipstream">
  <a:themeElements>
    <a:clrScheme name="Slipstream">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Slipstream">
      <a:majorFont>
        <a:latin typeface="Trebuchet MS"/>
        <a:ea typeface=""/>
        <a:cs typeface=""/>
        <a:font script="Jpan" typeface="HGｺﾞｼｯｸM"/>
        <a:font script="Hang" typeface="HY그래픽B"/>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ｺﾞｼｯｸM"/>
        <a:font script="Hang" typeface="HY그래픽M"/>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Slipstream">
      <a:fillStyleLst>
        <a:solidFill>
          <a:schemeClr val="phClr"/>
        </a:solidFill>
        <a:gradFill rotWithShape="1">
          <a:gsLst>
            <a:gs pos="28000">
              <a:schemeClr val="phClr">
                <a:tint val="18000"/>
                <a:satMod val="120000"/>
                <a:lumMod val="88000"/>
              </a:schemeClr>
            </a:gs>
            <a:gs pos="100000">
              <a:schemeClr val="phClr">
                <a:tint val="40000"/>
                <a:satMod val="100000"/>
                <a:lumMod val="78000"/>
              </a:schemeClr>
            </a:gs>
          </a:gsLst>
          <a:lin ang="5400000" scaled="0"/>
        </a:gradFill>
        <a:gradFill rotWithShape="1">
          <a:gsLst>
            <a:gs pos="0">
              <a:schemeClr val="phClr">
                <a:lumMod val="95000"/>
              </a:schemeClr>
            </a:gs>
            <a:gs pos="100000">
              <a:schemeClr val="phClr">
                <a:shade val="82000"/>
                <a:satMod val="125000"/>
                <a:lumMod val="74000"/>
              </a:schemeClr>
            </a:gs>
          </a:gsLst>
          <a:lin ang="5400000" scaled="0"/>
        </a:gradFill>
      </a:fillStyleLst>
      <a:lnStyleLst>
        <a:ln w="9525" cap="flat" cmpd="sng" algn="ctr">
          <a:solidFill>
            <a:schemeClr val="phClr"/>
          </a:solidFill>
          <a:prstDash val="solid"/>
        </a:ln>
        <a:ln w="15875" cap="flat" cmpd="sng" algn="ctr">
          <a:solidFill>
            <a:schemeClr val="phClr">
              <a:shade val="75000"/>
              <a:satMod val="125000"/>
              <a:lumMod val="75000"/>
            </a:schemeClr>
          </a:solidFill>
          <a:prstDash val="solid"/>
        </a:ln>
        <a:ln w="25400" cap="flat" cmpd="sng" algn="ctr">
          <a:solidFill>
            <a:schemeClr val="phClr"/>
          </a:solidFill>
          <a:prstDash val="solid"/>
        </a:ln>
      </a:lnStyleLst>
      <a:effectStyleLst>
        <a:effectStyle>
          <a:effectLst>
            <a:outerShdw blurRad="63500" dist="50800" dir="5400000" sx="98000" sy="98000" rotWithShape="0">
              <a:srgbClr val="000000">
                <a:alpha val="20000"/>
              </a:srgbClr>
            </a:outerShdw>
          </a:effectLst>
        </a:effectStyle>
        <a:effectStyle>
          <a:effectLst>
            <a:outerShdw blurRad="40005" dist="22984" dir="5400000" rotWithShape="0">
              <a:srgbClr val="000000">
                <a:alpha val="45000"/>
              </a:srgbClr>
            </a:outerShdw>
          </a:effectLst>
          <a:scene3d>
            <a:camera prst="orthographicFront">
              <a:rot lat="0" lon="0" rev="0"/>
            </a:camera>
            <a:lightRig rig="balanced" dir="tr"/>
          </a:scene3d>
          <a:sp3d prstMaterial="matte">
            <a:bevelT w="19050" h="38100"/>
          </a:sp3d>
        </a:effectStyle>
        <a:effectStyle>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phClr">
                <a:shade val="30000"/>
                <a:satMod val="120000"/>
              </a:schemeClr>
            </a:contourClr>
          </a:sp3d>
        </a:effectStyle>
      </a:effectStyleLst>
      <a:bgFillStyleLst>
        <a:solidFill>
          <a:schemeClr val="phClr"/>
        </a:solidFill>
        <a:gradFill rotWithShape="1">
          <a:gsLst>
            <a:gs pos="0">
              <a:schemeClr val="phClr">
                <a:tint val="98000"/>
                <a:shade val="90000"/>
                <a:satMod val="160000"/>
                <a:lumMod val="100000"/>
              </a:schemeClr>
            </a:gs>
            <a:gs pos="60000">
              <a:schemeClr val="phClr">
                <a:tint val="95000"/>
                <a:shade val="100000"/>
                <a:satMod val="130000"/>
                <a:lumMod val="130000"/>
              </a:schemeClr>
            </a:gs>
            <a:gs pos="100000">
              <a:schemeClr val="phClr">
                <a:tint val="97000"/>
                <a:shade val="100000"/>
                <a:hueMod val="100000"/>
                <a:satMod val="140000"/>
                <a:lumMod val="80000"/>
              </a:schemeClr>
            </a:gs>
          </a:gsLst>
          <a:path path="circle">
            <a:fillToRect l="20000" t="10000" r="20000" b="60000"/>
          </a:path>
        </a:gradFill>
        <a:gradFill rotWithShape="1">
          <a:gsLst>
            <a:gs pos="0">
              <a:schemeClr val="phClr">
                <a:tint val="94000"/>
                <a:satMod val="160000"/>
                <a:lumMod val="160000"/>
              </a:schemeClr>
            </a:gs>
            <a:gs pos="42000">
              <a:schemeClr val="phClr">
                <a:tint val="94000"/>
                <a:shade val="94000"/>
                <a:satMod val="160000"/>
                <a:lumMod val="130000"/>
              </a:schemeClr>
            </a:gs>
            <a:gs pos="100000">
              <a:schemeClr val="phClr">
                <a:tint val="97000"/>
                <a:shade val="94000"/>
                <a:satMod val="180000"/>
                <a:lumMod val="84000"/>
              </a:schemeClr>
            </a:gs>
          </a:gsLst>
          <a:path path="circle">
            <a:fillToRect l="24000" t="44000" r="24000" b="12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Slipstream</Template>
  <TotalTime>37</TotalTime>
  <Words>458</Words>
  <Application>Microsoft Office PowerPoint</Application>
  <PresentationFormat>On-screen Show (4:3)</PresentationFormat>
  <Paragraphs>58</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Slipstream</vt:lpstr>
      <vt:lpstr>University of Diyala  / College of Engineering Department of Chemical Engineering    Windows 7  </vt:lpstr>
      <vt:lpstr>the Second lecturer</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University of Diyala  / College of Engineering Department of Chemical Engineering    Windows 7</dc:title>
  <dc:creator>hp</dc:creator>
  <cp:lastModifiedBy>hp</cp:lastModifiedBy>
  <cp:revision>6</cp:revision>
  <dcterms:created xsi:type="dcterms:W3CDTF">2006-08-16T00:00:00Z</dcterms:created>
  <dcterms:modified xsi:type="dcterms:W3CDTF">2019-10-29T19:04:58Z</dcterms:modified>
</cp:coreProperties>
</file>